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1"/>
  </p:notesMasterIdLst>
  <p:handoutMasterIdLst>
    <p:handoutMasterId r:id="rId22"/>
  </p:handoutMasterIdLst>
  <p:sldIdLst>
    <p:sldId id="265" r:id="rId3"/>
    <p:sldId id="273" r:id="rId4"/>
    <p:sldId id="267" r:id="rId5"/>
    <p:sldId id="275" r:id="rId6"/>
    <p:sldId id="268" r:id="rId7"/>
    <p:sldId id="272" r:id="rId8"/>
    <p:sldId id="269" r:id="rId9"/>
    <p:sldId id="270" r:id="rId10"/>
    <p:sldId id="282" r:id="rId11"/>
    <p:sldId id="271" r:id="rId12"/>
    <p:sldId id="276" r:id="rId13"/>
    <p:sldId id="283" r:id="rId14"/>
    <p:sldId id="277" r:id="rId15"/>
    <p:sldId id="278" r:id="rId16"/>
    <p:sldId id="279" r:id="rId17"/>
    <p:sldId id="280" r:id="rId18"/>
    <p:sldId id="28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IxYpBW7s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ckqNdrdbgk" TargetMode="External"/><Relationship Id="rId4" Type="http://schemas.openxmlformats.org/officeDocument/2006/relationships/hyperlink" Target="https://www.tiltbrush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tunes.apple.com/us/app/stop-motion-studio/id441651297?mt=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KW3YN1ZK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yzemywriting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fo.flipgrid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eed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1M6vAOFXwY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aizena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1K2jdjLhb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ity.net/" TargetMode="External"/><Relationship Id="rId2" Type="http://schemas.openxmlformats.org/officeDocument/2006/relationships/hyperlink" Target="https://play.kahoot.it/?utm_source=unknown&amp;utm_campaign=widget&amp;utm_medium=iframe_embed&amp;utm_content=66b9ce8a-fbbd-43b3-81e2-a5265af2a1db&amp;deviceId=undefined#/k/66b9ce8a-fbbd-43b3-81e2-a5265af2a1db/int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" TargetMode="External"/><Relationship Id="rId2" Type="http://schemas.openxmlformats.org/officeDocument/2006/relationships/hyperlink" Target="http://www.classtools.net/education-games-php/dustb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quizrevolution.com/" TargetMode="External"/><Relationship Id="rId2" Type="http://schemas.openxmlformats.org/officeDocument/2006/relationships/hyperlink" Target="https://www.socrativ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tori.com/story/chernobyl-e8a0" TargetMode="External"/><Relationship Id="rId2" Type="http://schemas.openxmlformats.org/officeDocument/2006/relationships/hyperlink" Target="https://www.sutori.com/teach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duel.k12.wi.us/faculty/siolkmar/wheels.cfm" TargetMode="External"/><Relationship Id="rId2" Type="http://schemas.openxmlformats.org/officeDocument/2006/relationships/hyperlink" Target="http://wheeldec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isli.com/" TargetMode="External"/><Relationship Id="rId5" Type="http://schemas.openxmlformats.org/officeDocument/2006/relationships/hyperlink" Target="https://www.gonoodle.com/" TargetMode="External"/><Relationship Id="rId4" Type="http://schemas.openxmlformats.org/officeDocument/2006/relationships/hyperlink" Target="https://www.google.com/photos/sca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" TargetMode="External"/><Relationship Id="rId2" Type="http://schemas.openxmlformats.org/officeDocument/2006/relationships/hyperlink" Target="https://www.google.com/culturalinstitute/be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printfriendly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ymfa.com/writer-igniter" TargetMode="External"/><Relationship Id="rId2" Type="http://schemas.openxmlformats.org/officeDocument/2006/relationships/hyperlink" Target="https://www.inklestudios.com/inklewri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bookcreator.com/" TargetMode="External"/><Relationship Id="rId4" Type="http://schemas.openxmlformats.org/officeDocument/2006/relationships/hyperlink" Target="http://storybird.com/educato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 Day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 for Teachers</a:t>
            </a:r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40A9C6-CA30-47D2-B54C-EBD8E80F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</a:t>
            </a:r>
          </a:p>
          <a:p>
            <a:r>
              <a:rPr lang="en-US" dirty="0"/>
              <a:t>Turns everyday objects into interactive learning stations</a:t>
            </a:r>
          </a:p>
          <a:p>
            <a:r>
              <a:rPr lang="en-US" dirty="0">
                <a:hlinkClick r:id="rId2"/>
              </a:rPr>
              <a:t>https://www.youtube.com/watch?v=uHIxYpBW7sc</a:t>
            </a:r>
            <a:endParaRPr lang="en-US" dirty="0"/>
          </a:p>
          <a:p>
            <a:r>
              <a:rPr lang="en-US" dirty="0"/>
              <a:t>Downside</a:t>
            </a:r>
          </a:p>
          <a:p>
            <a:pPr lvl="1"/>
            <a:r>
              <a:rPr lang="en-US" dirty="0"/>
              <a:t>Students will have to use their phones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D86C6F-0D02-4000-9488-0E8A730E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Aurasma</a:t>
            </a:r>
            <a:r>
              <a:rPr lang="en-US" dirty="0"/>
              <a:t> (now called HP Reveal)</a:t>
            </a:r>
          </a:p>
        </p:txBody>
      </p:sp>
    </p:spTree>
    <p:extLst>
      <p:ext uri="{BB962C8B-B14F-4D97-AF65-F5344CB8AC3E}">
        <p14:creationId xmlns:p14="http://schemas.microsoft.com/office/powerpoint/2010/main" val="2136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49E2CA0-B0F9-479E-BA89-DE4DA468A8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95605" y="2953880"/>
            <a:ext cx="4095749" cy="30718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868867-7FE9-4F7A-9990-EB99CE5B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Tilt Brush</a:t>
            </a:r>
            <a:r>
              <a:rPr lang="en-US" dirty="0"/>
              <a:t>—Art 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A190B-3F27-4E6B-95A3-41B25527B339}"/>
              </a:ext>
            </a:extLst>
          </p:cNvPr>
          <p:cNvSpPr txBox="1"/>
          <p:nvPr/>
        </p:nvSpPr>
        <p:spPr>
          <a:xfrm>
            <a:off x="1387929" y="3106423"/>
            <a:ext cx="3429000" cy="12003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Virtual Reality Painting</a:t>
            </a:r>
          </a:p>
        </p:txBody>
      </p:sp>
    </p:spTree>
    <p:extLst>
      <p:ext uri="{BB962C8B-B14F-4D97-AF65-F5344CB8AC3E}">
        <p14:creationId xmlns:p14="http://schemas.microsoft.com/office/powerpoint/2010/main" val="35417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4964A-988C-4058-9E9B-2F5A745A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motion moviemaking</a:t>
            </a:r>
          </a:p>
          <a:p>
            <a:r>
              <a:rPr lang="en-US" dirty="0"/>
              <a:t>For Apple devices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DBF39-013A-4585-81F3-6708543F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Stop Motion Studio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D954E-304B-4D20-A809-0900E1998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72" y="2563332"/>
            <a:ext cx="4180794" cy="33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444353D-21A7-4618-B646-5199A9D5F5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0500" y="1538968"/>
            <a:ext cx="4298043" cy="32235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EF626-A47B-4C00-885E-D88EDD46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zSpace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07B21-5D9A-4F7A-B80D-539E2A319706}"/>
              </a:ext>
            </a:extLst>
          </p:cNvPr>
          <p:cNvSpPr txBox="1"/>
          <p:nvPr/>
        </p:nvSpPr>
        <p:spPr>
          <a:xfrm rot="16200000">
            <a:off x="1983096" y="1760224"/>
            <a:ext cx="2646878" cy="289015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vert="eaVert" wrap="square" rtlCol="0" anchor="ctr" anchorCtr="1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Virtual Reality Learning for STEM</a:t>
            </a:r>
          </a:p>
        </p:txBody>
      </p:sp>
    </p:spTree>
    <p:extLst>
      <p:ext uri="{BB962C8B-B14F-4D97-AF65-F5344CB8AC3E}">
        <p14:creationId xmlns:p14="http://schemas.microsoft.com/office/powerpoint/2010/main" val="331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108F2-0E0B-420F-A68B-892478F8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Analyzes for </a:t>
            </a:r>
          </a:p>
          <a:p>
            <a:pPr lvl="1"/>
            <a:r>
              <a:rPr lang="en-US" dirty="0" err="1"/>
              <a:t>Readablity</a:t>
            </a:r>
            <a:endParaRPr lang="en-US" dirty="0"/>
          </a:p>
          <a:p>
            <a:pPr lvl="1"/>
            <a:r>
              <a:rPr lang="en-US" dirty="0"/>
              <a:t>Lexile</a:t>
            </a:r>
          </a:p>
          <a:p>
            <a:pPr lvl="1"/>
            <a:r>
              <a:rPr lang="en-US" dirty="0"/>
              <a:t>Passive voice</a:t>
            </a:r>
          </a:p>
          <a:p>
            <a:pPr lvl="1"/>
            <a:r>
              <a:rPr lang="en-US" dirty="0"/>
              <a:t>Common words and phrases</a:t>
            </a:r>
          </a:p>
          <a:p>
            <a:pPr lvl="1"/>
            <a:r>
              <a:rPr lang="en-US" dirty="0"/>
              <a:t>Sentence lengths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71D1D8-325D-4FBC-AA24-17454443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Analyze My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EC201F-37D3-4F20-8851-A351F1F9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learning through video posts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8ACA60-33CF-4E61-9F02-AC12A403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Flipgrid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C7828-4292-44AC-9BBF-EDF30B37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57" y="2735916"/>
            <a:ext cx="4548868" cy="37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99D9B0-F3F3-4A09-B2A6-9FBDF8A0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10134600" cy="4428218"/>
          </a:xfrm>
        </p:spPr>
        <p:txBody>
          <a:bodyPr/>
          <a:lstStyle/>
          <a:p>
            <a:r>
              <a:rPr lang="en-US" dirty="0"/>
              <a:t>Speed reading web site</a:t>
            </a:r>
          </a:p>
          <a:p>
            <a:pPr lvl="1"/>
            <a:r>
              <a:rPr lang="en-US" dirty="0"/>
              <a:t>Helps improve reading 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A3FB1-39AE-495D-930A-A65722C1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Spreeder</a:t>
            </a:r>
            <a:endParaRPr lang="en-US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D6B265F-A880-47B8-A7F1-4C67EF851C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26679" y="2000930"/>
            <a:ext cx="4727121" cy="35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32594-D9B2-4BDB-8A78-B43D89461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feedback on student work</a:t>
            </a:r>
          </a:p>
          <a:p>
            <a:pPr lvl="1"/>
            <a:r>
              <a:rPr lang="en-US" dirty="0"/>
              <a:t>Voice message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Track a skill</a:t>
            </a:r>
          </a:p>
          <a:p>
            <a:pPr lvl="1"/>
            <a:r>
              <a:rPr lang="en-US" dirty="0"/>
              <a:t>Attach a lesson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7D02C8-3991-48F9-A171-CF4D5D82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Kaizena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C4752-0802-4B0E-9A4F-90EFBBD9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65" y="3469140"/>
            <a:ext cx="5724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457E9-8FD5-40D2-8F58-A16937B99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Amy </a:t>
            </a:r>
            <a:r>
              <a:rPr lang="en-US" dirty="0" err="1"/>
              <a:t>Arbogash</a:t>
            </a:r>
            <a:endParaRPr lang="en-US" dirty="0"/>
          </a:p>
          <a:p>
            <a:r>
              <a:rPr lang="en-US" dirty="0"/>
              <a:t>Kara </a:t>
            </a:r>
            <a:r>
              <a:rPr lang="en-US" dirty="0" err="1"/>
              <a:t>Bunkleman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2B11E9-C385-46EE-9D9C-FA0D4353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Taken from EWITC Conference</a:t>
            </a:r>
          </a:p>
        </p:txBody>
      </p:sp>
    </p:spTree>
    <p:extLst>
      <p:ext uri="{BB962C8B-B14F-4D97-AF65-F5344CB8AC3E}">
        <p14:creationId xmlns:p14="http://schemas.microsoft.com/office/powerpoint/2010/main" val="7890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BF064BD-C81F-4E73-9986-FBB4BF7A28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3317" y="348582"/>
            <a:ext cx="8679225" cy="65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345F33-B0A6-49C2-923C-1DF4C431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hlinkClick r:id="rId2"/>
              </a:rPr>
              <a:t>Kahoot</a:t>
            </a:r>
            <a:r>
              <a:rPr lang="en-US" dirty="0">
                <a:hlinkClick r:id="rId2"/>
              </a:rPr>
              <a:t> Jumble</a:t>
            </a:r>
            <a:endParaRPr lang="en-US" dirty="0"/>
          </a:p>
          <a:p>
            <a:pPr lvl="1"/>
            <a:r>
              <a:rPr lang="en-US" dirty="0"/>
              <a:t>Create questions where the answers need to be put in order</a:t>
            </a:r>
          </a:p>
          <a:p>
            <a:r>
              <a:rPr lang="en-US" dirty="0" err="1">
                <a:hlinkClick r:id="rId3"/>
              </a:rPr>
              <a:t>Flippity</a:t>
            </a:r>
            <a:endParaRPr lang="en-US" dirty="0"/>
          </a:p>
          <a:p>
            <a:pPr lvl="1"/>
            <a:r>
              <a:rPr lang="en-US" dirty="0"/>
              <a:t>Flashcards</a:t>
            </a:r>
          </a:p>
          <a:p>
            <a:pPr lvl="1"/>
            <a:r>
              <a:rPr lang="en-US" dirty="0"/>
              <a:t>Quiz show</a:t>
            </a:r>
          </a:p>
          <a:p>
            <a:pPr lvl="1"/>
            <a:r>
              <a:rPr lang="en-US" dirty="0"/>
              <a:t>Name picker</a:t>
            </a:r>
          </a:p>
          <a:p>
            <a:pPr lvl="1"/>
            <a:r>
              <a:rPr lang="en-US" dirty="0"/>
              <a:t>Word search</a:t>
            </a:r>
          </a:p>
          <a:p>
            <a:pPr lvl="1"/>
            <a:r>
              <a:rPr lang="en-US" dirty="0"/>
              <a:t>Bingo</a:t>
            </a:r>
          </a:p>
          <a:p>
            <a:pPr lvl="1"/>
            <a:r>
              <a:rPr lang="en-US" dirty="0"/>
              <a:t>Hangman</a:t>
            </a:r>
          </a:p>
          <a:p>
            <a:pPr lvl="1"/>
            <a:r>
              <a:rPr lang="en-US" dirty="0"/>
              <a:t>Memory Game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AF5E7B-A607-4326-8DCE-736F639B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for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B1105-4415-4668-9C42-84AC361E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883" y="2904898"/>
            <a:ext cx="2446922" cy="3097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8BA20-F6DF-4B25-B9F0-0862DE578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716" y="198607"/>
            <a:ext cx="3175084" cy="20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345F33-B0A6-49C2-923C-1DF4C431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Dustbin</a:t>
            </a:r>
            <a:endParaRPr lang="en-US" dirty="0"/>
          </a:p>
          <a:p>
            <a:pPr lvl="1"/>
            <a:r>
              <a:rPr lang="en-US" dirty="0"/>
              <a:t>Math practice games</a:t>
            </a:r>
          </a:p>
          <a:p>
            <a:pPr lvl="1"/>
            <a:r>
              <a:rPr lang="en-US" dirty="0"/>
              <a:t>Grades K-8</a:t>
            </a:r>
          </a:p>
          <a:p>
            <a:pPr lvl="1"/>
            <a:r>
              <a:rPr lang="en-US" dirty="0"/>
              <a:t>Algebra I and II, Geometry and Precalculus</a:t>
            </a:r>
          </a:p>
          <a:p>
            <a:r>
              <a:rPr lang="en-US" dirty="0">
                <a:hlinkClick r:id="rId3"/>
              </a:rPr>
              <a:t>Jeopardy Labs Online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AF5E7B-A607-4326-8DCE-736F639B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for Review</a:t>
            </a:r>
          </a:p>
        </p:txBody>
      </p:sp>
    </p:spTree>
    <p:extLst>
      <p:ext uri="{BB962C8B-B14F-4D97-AF65-F5344CB8AC3E}">
        <p14:creationId xmlns:p14="http://schemas.microsoft.com/office/powerpoint/2010/main" val="33302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713B7-1E3C-4759-853B-6B920A05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Socrative</a:t>
            </a:r>
            <a:endParaRPr lang="en-US" dirty="0"/>
          </a:p>
          <a:p>
            <a:pPr lvl="1"/>
            <a:r>
              <a:rPr lang="en-US" dirty="0"/>
              <a:t>Assessment tool</a:t>
            </a:r>
          </a:p>
          <a:p>
            <a:pPr lvl="1"/>
            <a:r>
              <a:rPr lang="en-US" dirty="0"/>
              <a:t>Online quizzes and exit tickets</a:t>
            </a:r>
          </a:p>
          <a:p>
            <a:r>
              <a:rPr lang="en-US" dirty="0">
                <a:hlinkClick r:id="rId3"/>
              </a:rPr>
              <a:t>Quiz Revolution</a:t>
            </a:r>
            <a:endParaRPr lang="en-US" dirty="0"/>
          </a:p>
          <a:p>
            <a:pPr lvl="1"/>
            <a:r>
              <a:rPr lang="en-US" dirty="0"/>
              <a:t>Multiple choice quizzes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E767B-3F4F-42C3-8AB5-013F4088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08025"/>
            <a:ext cx="10134600" cy="1325563"/>
          </a:xfrm>
        </p:spPr>
        <p:txBody>
          <a:bodyPr/>
          <a:lstStyle/>
          <a:p>
            <a:r>
              <a:rPr lang="en-US" dirty="0"/>
              <a:t>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07E3B-91CC-4251-A52C-169764BC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392" y="708025"/>
            <a:ext cx="3056625" cy="54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061AC9-A5B0-4973-8A15-D461E889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430379"/>
            <a:ext cx="10134600" cy="3746584"/>
          </a:xfrm>
        </p:spPr>
        <p:txBody>
          <a:bodyPr/>
          <a:lstStyle/>
          <a:p>
            <a:r>
              <a:rPr lang="en-US" dirty="0" err="1"/>
              <a:t>Sutori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examples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https://www.sutori.com/story/chernobyl-e8a0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B05B1-7024-4FFC-86F3-42A45F39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5D1F4-0E4D-4915-A094-3DA230454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48" y="3860815"/>
            <a:ext cx="6561219" cy="290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B6A06-A6C1-4D2F-8158-E4C863C34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52" y="1063765"/>
            <a:ext cx="5684806" cy="22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3C493-FFFA-4845-9B2E-332CF1A7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Wheel Decide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Wheel example</a:t>
            </a:r>
            <a:endParaRPr lang="en-US" dirty="0"/>
          </a:p>
          <a:p>
            <a:r>
              <a:rPr lang="en-US" dirty="0" err="1">
                <a:hlinkClick r:id="rId4"/>
              </a:rPr>
              <a:t>PhotoScan</a:t>
            </a:r>
            <a:endParaRPr lang="en-US" dirty="0"/>
          </a:p>
          <a:p>
            <a:pPr lvl="1"/>
            <a:r>
              <a:rPr lang="en-US" dirty="0"/>
              <a:t>Digitizes photos</a:t>
            </a:r>
          </a:p>
          <a:p>
            <a:pPr lvl="2"/>
            <a:r>
              <a:rPr lang="en-US" dirty="0"/>
              <a:t>Detects edges, brings multiple images together</a:t>
            </a:r>
          </a:p>
          <a:p>
            <a:r>
              <a:rPr lang="en-US" dirty="0" err="1">
                <a:hlinkClick r:id="rId5"/>
              </a:rPr>
              <a:t>GoNoodle</a:t>
            </a:r>
            <a:endParaRPr lang="en-US" dirty="0"/>
          </a:p>
          <a:p>
            <a:pPr lvl="1"/>
            <a:r>
              <a:rPr lang="en-US" dirty="0"/>
              <a:t>Get students moving when they need a break</a:t>
            </a:r>
          </a:p>
          <a:p>
            <a:r>
              <a:rPr lang="en-US" dirty="0" err="1">
                <a:hlinkClick r:id="rId6"/>
              </a:rPr>
              <a:t>Noisli</a:t>
            </a:r>
            <a:endParaRPr lang="en-US" dirty="0"/>
          </a:p>
          <a:p>
            <a:pPr lvl="1"/>
            <a:r>
              <a:rPr lang="en-US" dirty="0"/>
              <a:t>Background sound to improve focus and productivity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9E574-DF4D-420E-8786-6B65707D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Tools</a:t>
            </a:r>
          </a:p>
        </p:txBody>
      </p:sp>
    </p:spTree>
    <p:extLst>
      <p:ext uri="{BB962C8B-B14F-4D97-AF65-F5344CB8AC3E}">
        <p14:creationId xmlns:p14="http://schemas.microsoft.com/office/powerpoint/2010/main" val="18108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916C9-FBF6-451E-82E2-36D7F653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Google Cultural Institute</a:t>
            </a:r>
            <a:endParaRPr lang="en-US" dirty="0"/>
          </a:p>
          <a:p>
            <a:pPr lvl="1"/>
            <a:r>
              <a:rPr lang="en-US" dirty="0"/>
              <a:t>Primary source documents and archival images</a:t>
            </a:r>
          </a:p>
          <a:p>
            <a:r>
              <a:rPr lang="en-US" dirty="0">
                <a:hlinkClick r:id="rId3"/>
              </a:rPr>
              <a:t>TED ED</a:t>
            </a:r>
            <a:endParaRPr lang="en-US" dirty="0"/>
          </a:p>
          <a:p>
            <a:pPr lvl="1"/>
            <a:r>
              <a:rPr lang="en-US" dirty="0"/>
              <a:t>Extension of TED talks</a:t>
            </a:r>
          </a:p>
          <a:p>
            <a:pPr lvl="1"/>
            <a:r>
              <a:rPr lang="en-US" dirty="0"/>
              <a:t>Takes complicated ideas and makes animated shorts</a:t>
            </a:r>
          </a:p>
          <a:p>
            <a:pPr lvl="1"/>
            <a:r>
              <a:rPr lang="en-US" dirty="0"/>
              <a:t>Lessons that go with videos</a:t>
            </a:r>
          </a:p>
          <a:p>
            <a:r>
              <a:rPr lang="en-US" dirty="0">
                <a:hlinkClick r:id="rId4"/>
              </a:rPr>
              <a:t>Print Friendly</a:t>
            </a:r>
            <a:endParaRPr lang="en-US" dirty="0"/>
          </a:p>
          <a:p>
            <a:pPr lvl="1"/>
            <a:r>
              <a:rPr lang="en-US" dirty="0"/>
              <a:t>Removes ads from web pages</a:t>
            </a:r>
          </a:p>
          <a:p>
            <a:pPr lvl="1"/>
            <a:r>
              <a:rPr lang="en-US" dirty="0"/>
              <a:t>Keeps students from being distracted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3D9FC-5295-4708-8B98-5D751176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and Lessons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AC7C7-4EEC-4DEE-8C13-BC616DEA0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66" y="4130568"/>
            <a:ext cx="2508477" cy="25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D6F47-AF77-4788-86C8-1B932681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4"/>
            <a:ext cx="10134600" cy="4852761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Inklewriter</a:t>
            </a:r>
            <a:endParaRPr lang="en-US" dirty="0"/>
          </a:p>
          <a:p>
            <a:pPr lvl="1"/>
            <a:r>
              <a:rPr lang="en-US" dirty="0"/>
              <a:t>Interactive stories</a:t>
            </a:r>
          </a:p>
          <a:p>
            <a:r>
              <a:rPr lang="en-US" dirty="0">
                <a:hlinkClick r:id="rId3"/>
              </a:rPr>
              <a:t>Writer Igniter</a:t>
            </a:r>
            <a:endParaRPr lang="en-US" dirty="0"/>
          </a:p>
          <a:p>
            <a:pPr lvl="1"/>
            <a:r>
              <a:rPr lang="en-US" dirty="0"/>
              <a:t>Shuffle ideas</a:t>
            </a:r>
          </a:p>
          <a:p>
            <a:pPr lvl="2"/>
            <a:r>
              <a:rPr lang="en-US" dirty="0"/>
              <a:t>Character</a:t>
            </a:r>
          </a:p>
          <a:p>
            <a:pPr lvl="2"/>
            <a:r>
              <a:rPr lang="en-US" dirty="0"/>
              <a:t>Situation</a:t>
            </a:r>
          </a:p>
          <a:p>
            <a:pPr lvl="2"/>
            <a:r>
              <a:rPr lang="en-US" dirty="0"/>
              <a:t>Prop</a:t>
            </a:r>
          </a:p>
          <a:p>
            <a:pPr lvl="2"/>
            <a:r>
              <a:rPr lang="en-US" dirty="0"/>
              <a:t>Setting</a:t>
            </a:r>
          </a:p>
          <a:p>
            <a:r>
              <a:rPr lang="en-US" dirty="0" err="1">
                <a:hlinkClick r:id="rId4"/>
              </a:rPr>
              <a:t>Storybird</a:t>
            </a:r>
            <a:endParaRPr lang="en-US" dirty="0"/>
          </a:p>
          <a:p>
            <a:pPr lvl="1"/>
            <a:r>
              <a:rPr lang="en-US" dirty="0"/>
              <a:t>Create professionally illustrated books</a:t>
            </a:r>
          </a:p>
          <a:p>
            <a:r>
              <a:rPr lang="en-US" dirty="0">
                <a:hlinkClick r:id="rId5"/>
              </a:rPr>
              <a:t>Book Creator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FD88A-8EFA-4406-A6F9-AD8FB01A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Storytelling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4C708-42FF-4CDA-B8FF-DC21A39FF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738" y="1825625"/>
            <a:ext cx="6215062" cy="32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292</Words>
  <Application>Microsoft Office PowerPoint</Application>
  <PresentationFormat>Widescreen</PresentationFormat>
  <Paragraphs>96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Whirligig design template</vt:lpstr>
      <vt:lpstr>Tech for Teachers</vt:lpstr>
      <vt:lpstr>PowerPoint Presentation</vt:lpstr>
      <vt:lpstr>Games for Review</vt:lpstr>
      <vt:lpstr>Games for Review</vt:lpstr>
      <vt:lpstr>Assessment</vt:lpstr>
      <vt:lpstr>Presentation Tools</vt:lpstr>
      <vt:lpstr>Classroom Tools</vt:lpstr>
      <vt:lpstr>Teaching and Lessons</vt:lpstr>
      <vt:lpstr>Storytelling Tools</vt:lpstr>
      <vt:lpstr>Aurasma (now called HP Reveal)</vt:lpstr>
      <vt:lpstr>Tilt Brush—Art App</vt:lpstr>
      <vt:lpstr>Stop Motion Studio</vt:lpstr>
      <vt:lpstr>zSpace</vt:lpstr>
      <vt:lpstr>Analyze My Writing</vt:lpstr>
      <vt:lpstr>Flipgrid</vt:lpstr>
      <vt:lpstr>Spreeder</vt:lpstr>
      <vt:lpstr>Kaizena</vt:lpstr>
      <vt:lpstr>Ideas Taken from EWITC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2018-02-07T16:41:17Z</dcterms:created>
  <dcterms:modified xsi:type="dcterms:W3CDTF">2018-02-15T20:56:12Z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